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9/12/2016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Vocabulary: Use your book to define the following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Inertia, mass, weight, physical property, chemical property, density, physical change, chemical change, solid , liquid , gas, states of matter, surface tension, viscosity, pressure, volume, melting, freezing, evaporation, boiling, condensation,  sublimation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183</TotalTime>
  <Words>59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Wood Type</vt:lpstr>
      <vt:lpstr>Vocabulary: Use your book to define the following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Vocabulary: Use your book to define the following</dc:title>
  <dc:creator>Brock, Joseph C</dc:creator>
  <cp:lastModifiedBy>Brock, Joseph C</cp:lastModifiedBy>
  <cp:revision>2</cp:revision>
  <dcterms:created xsi:type="dcterms:W3CDTF">2016-09-12T11:55:48Z</dcterms:created>
  <dcterms:modified xsi:type="dcterms:W3CDTF">2016-09-12T14:58:50Z</dcterms:modified>
</cp:coreProperties>
</file>