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287E3384-F5FD-41D2-8B9E-97B992685343}" type="datetimeFigureOut">
              <a:rPr lang="en-US" smtClean="0"/>
              <a:t>8/24/2016</a:t>
            </a:fld>
            <a:endParaRPr lang="en-US" dirty="0"/>
          </a:p>
        </p:txBody>
      </p:sp>
      <p:sp>
        <p:nvSpPr>
          <p:cNvPr id="17" name="Footer Placeholder 16"/>
          <p:cNvSpPr>
            <a:spLocks noGrp="1"/>
          </p:cNvSpPr>
          <p:nvPr>
            <p:ph type="ftr" sz="quarter" idx="11"/>
          </p:nvPr>
        </p:nvSpPr>
        <p:spPr/>
        <p:txBody>
          <a:bodyPr/>
          <a:lstStyle>
            <a:extLst/>
          </a:lstStyle>
          <a:p>
            <a:endParaRPr lang="en-US" dirty="0"/>
          </a:p>
        </p:txBody>
      </p:sp>
      <p:sp>
        <p:nvSpPr>
          <p:cNvPr id="29" name="Slide Number Placeholder 28"/>
          <p:cNvSpPr>
            <a:spLocks noGrp="1"/>
          </p:cNvSpPr>
          <p:nvPr>
            <p:ph type="sldNum" sz="quarter" idx="12"/>
          </p:nvPr>
        </p:nvSpPr>
        <p:spPr/>
        <p:txBody>
          <a:bodyPr/>
          <a:lstStyle>
            <a:extLst/>
          </a:lstStyle>
          <a:p>
            <a:fld id="{59F99BDE-8652-4EA2-B23A-67F2F8145C58}" type="slidenum">
              <a:rPr lang="en-US" smtClean="0"/>
              <a:t>‹#›</a:t>
            </a:fld>
            <a:endParaRPr lang="en-US" dirty="0"/>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7E3384-F5FD-41D2-8B9E-97B992685343}" type="datetimeFigureOut">
              <a:rPr lang="en-US" smtClean="0"/>
              <a:t>8/24/2016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9F99BDE-8652-4EA2-B23A-67F2F8145C5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7E3384-F5FD-41D2-8B9E-97B992685343}" type="datetimeFigureOut">
              <a:rPr lang="en-US" smtClean="0"/>
              <a:t>8/24/2016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9F99BDE-8652-4EA2-B23A-67F2F8145C5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7E3384-F5FD-41D2-8B9E-97B992685343}" type="datetimeFigureOut">
              <a:rPr lang="en-US" smtClean="0"/>
              <a:t>8/24/2016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9F99BDE-8652-4EA2-B23A-67F2F8145C58}"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87E3384-F5FD-41D2-8B9E-97B992685343}" type="datetimeFigureOut">
              <a:rPr lang="en-US" smtClean="0"/>
              <a:t>8/24/2016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9F99BDE-8652-4EA2-B23A-67F2F8145C58}" type="slidenum">
              <a:rPr lang="en-US" smtClean="0"/>
              <a:t>‹#›</a:t>
            </a:fld>
            <a:endParaRPr lang="en-US" dirty="0"/>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87E3384-F5FD-41D2-8B9E-97B992685343}" type="datetimeFigureOut">
              <a:rPr lang="en-US" smtClean="0"/>
              <a:t>8/24/2016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59F99BDE-8652-4EA2-B23A-67F2F8145C58}"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87E3384-F5FD-41D2-8B9E-97B992685343}" type="datetimeFigureOut">
              <a:rPr lang="en-US" smtClean="0"/>
              <a:t>8/24/2016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59F99BDE-8652-4EA2-B23A-67F2F8145C58}" type="slidenum">
              <a:rPr lang="en-US" smtClean="0"/>
              <a:t>‹#›</a:t>
            </a:fld>
            <a:endParaRPr lang="en-US" dirty="0"/>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87E3384-F5FD-41D2-8B9E-97B992685343}" type="datetimeFigureOut">
              <a:rPr lang="en-US" smtClean="0"/>
              <a:t>8/24/2016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59F99BDE-8652-4EA2-B23A-67F2F8145C5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87E3384-F5FD-41D2-8B9E-97B992685343}" type="datetimeFigureOut">
              <a:rPr lang="en-US" smtClean="0"/>
              <a:t>8/24/2016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59F99BDE-8652-4EA2-B23A-67F2F8145C5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87E3384-F5FD-41D2-8B9E-97B992685343}" type="datetimeFigureOut">
              <a:rPr lang="en-US" smtClean="0"/>
              <a:t>8/24/2016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59F99BDE-8652-4EA2-B23A-67F2F8145C58}"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287E3384-F5FD-41D2-8B9E-97B992685343}" type="datetimeFigureOut">
              <a:rPr lang="en-US" smtClean="0"/>
              <a:t>8/24/2016</a:t>
            </a:fld>
            <a:endParaRPr lang="en-US" dirty="0"/>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dirty="0"/>
          </a:p>
        </p:txBody>
      </p:sp>
      <p:sp>
        <p:nvSpPr>
          <p:cNvPr id="7" name="Slide Number Placeholder 6"/>
          <p:cNvSpPr>
            <a:spLocks noGrp="1"/>
          </p:cNvSpPr>
          <p:nvPr>
            <p:ph type="sldNum" sz="quarter" idx="12"/>
          </p:nvPr>
        </p:nvSpPr>
        <p:spPr>
          <a:xfrm>
            <a:off x="8610600" y="55499"/>
            <a:ext cx="457200" cy="365125"/>
          </a:xfrm>
        </p:spPr>
        <p:txBody>
          <a:bodyPr/>
          <a:lstStyle>
            <a:extLst/>
          </a:lstStyle>
          <a:p>
            <a:fld id="{59F99BDE-8652-4EA2-B23A-67F2F8145C58}"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287E3384-F5FD-41D2-8B9E-97B992685343}" type="datetimeFigureOut">
              <a:rPr lang="en-US" smtClean="0"/>
              <a:t>8/24/2016</a:t>
            </a:fld>
            <a:endParaRPr lang="en-US" dirty="0"/>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dirty="0"/>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59F99BDE-8652-4EA2-B23A-67F2F8145C58}"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Atomic superhero activity</a:t>
            </a:r>
            <a:endParaRPr lang="en-US" dirty="0"/>
          </a:p>
        </p:txBody>
      </p:sp>
      <p:sp>
        <p:nvSpPr>
          <p:cNvPr id="5" name="Content Placeholder 4"/>
          <p:cNvSpPr>
            <a:spLocks noGrp="1"/>
          </p:cNvSpPr>
          <p:nvPr>
            <p:ph idx="1"/>
          </p:nvPr>
        </p:nvSpPr>
        <p:spPr/>
        <p:txBody>
          <a:bodyPr/>
          <a:lstStyle/>
          <a:p>
            <a:r>
              <a:rPr lang="en-US" dirty="0" smtClean="0"/>
              <a:t>You are to invent your own superhero from and element that you choose. Your superhero must have superpowers that tie into the properties and characteristics of the element that you choose. </a:t>
            </a:r>
            <a:endParaRPr lang="en-US" dirty="0" smtClean="0"/>
          </a:p>
          <a:p>
            <a:r>
              <a:rPr lang="en-US" dirty="0" smtClean="0"/>
              <a:t>Use your book </a:t>
            </a:r>
            <a:r>
              <a:rPr lang="en-US" smtClean="0"/>
              <a:t>or your phone, </a:t>
            </a:r>
            <a:r>
              <a:rPr lang="en-US" dirty="0" smtClean="0"/>
              <a:t>to find the characteristics of </a:t>
            </a:r>
            <a:r>
              <a:rPr lang="en-US" smtClean="0"/>
              <a:t>your element.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You will need to have:</a:t>
            </a:r>
          </a:p>
          <a:p>
            <a:r>
              <a:rPr lang="en-US" dirty="0" smtClean="0"/>
              <a:t>An atomic drawing of your superhero</a:t>
            </a:r>
          </a:p>
          <a:p>
            <a:r>
              <a:rPr lang="en-US" dirty="0" smtClean="0"/>
              <a:t>Five facts about your element</a:t>
            </a:r>
          </a:p>
          <a:p>
            <a:r>
              <a:rPr lang="en-US" dirty="0" smtClean="0"/>
              <a:t>Your superhero description (along with there super powers) remember the powers have to tie to the element that you picked.</a:t>
            </a:r>
          </a:p>
          <a:p>
            <a:r>
              <a:rPr lang="en-US" dirty="0" smtClean="0"/>
              <a:t>Finally, you are to come up with a comic strip of 8 frames that show your superhero in action against his nemesis. OR</a:t>
            </a:r>
          </a:p>
          <a:p>
            <a:r>
              <a:rPr lang="en-US" dirty="0" smtClean="0"/>
              <a:t>You can write a paragraph about your superhero titled: “The adventures of (your superheroes name)”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7</TotalTime>
  <Words>135</Words>
  <Application>Microsoft Office PowerPoint</Application>
  <PresentationFormat>On-screen Show (4:3)</PresentationFormat>
  <Paragraphs>9</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Consolas</vt:lpstr>
      <vt:lpstr>Corbel</vt:lpstr>
      <vt:lpstr>Wingdings</vt:lpstr>
      <vt:lpstr>Wingdings 2</vt:lpstr>
      <vt:lpstr>Wingdings 3</vt:lpstr>
      <vt:lpstr>Metro</vt:lpstr>
      <vt:lpstr>Atomic superhero activity</vt:lpstr>
      <vt:lpstr>PowerPoint Presentation</vt:lpstr>
    </vt:vector>
  </TitlesOfParts>
  <Company>Forsyth County School System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Atomic superhero activity</dc:title>
  <dc:creator>jbrock</dc:creator>
  <cp:lastModifiedBy>Brock, Joseph C</cp:lastModifiedBy>
  <cp:revision>2</cp:revision>
  <dcterms:created xsi:type="dcterms:W3CDTF">2015-01-28T15:47:33Z</dcterms:created>
  <dcterms:modified xsi:type="dcterms:W3CDTF">2016-08-24T19:39:46Z</dcterms:modified>
</cp:coreProperties>
</file>